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3" r:id="rId22"/>
    <p:sldId id="325" r:id="rId23"/>
    <p:sldId id="326" r:id="rId24"/>
    <p:sldId id="327" r:id="rId25"/>
    <p:sldId id="328" r:id="rId26"/>
    <p:sldId id="329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344275" cy="94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948" y="3284984"/>
            <a:ext cx="10668000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379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3683918"/>
            <a:ext cx="3962400" cy="2895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75920" y="4221088"/>
            <a:ext cx="11521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9820275" cy="97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9475" y="1653044"/>
            <a:ext cx="9622264" cy="5204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22045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129665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9550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039919"/>
            <a:ext cx="8810625" cy="2790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5327" y="3216131"/>
            <a:ext cx="2762250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7915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132856"/>
            <a:ext cx="1158240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498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6255237"/>
            <a:ext cx="1007745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197976" cy="5404270"/>
            <a:chOff x="263352" y="1340768"/>
            <a:chExt cx="11630025" cy="583631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30025" cy="5029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2477" y="6538912"/>
              <a:ext cx="11010900" cy="6381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200456" y="6098706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808" y="1124744"/>
            <a:ext cx="2838450" cy="2886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149080"/>
            <a:ext cx="9782175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3914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4005064"/>
            <a:ext cx="2431852" cy="268429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55840" y="4365104"/>
            <a:ext cx="19442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709076"/>
            <a:ext cx="8468022" cy="78669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1210" y="1504012"/>
            <a:ext cx="8111280" cy="5306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27448" y="836712"/>
            <a:ext cx="10515996" cy="4373512"/>
            <a:chOff x="253480" y="1268760"/>
            <a:chExt cx="11668125" cy="53816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3480" y="1268760"/>
              <a:ext cx="11668125" cy="3657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43393" y="4926360"/>
              <a:ext cx="11077575" cy="1724025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5840" y="4450090"/>
            <a:ext cx="4291458" cy="238509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88366" y="4450090"/>
            <a:ext cx="126911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9412636" cy="4563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3308" t="-1" r="9016" b="101"/>
          <a:stretch/>
        </p:blipFill>
        <p:spPr>
          <a:xfrm>
            <a:off x="6384032" y="4769768"/>
            <a:ext cx="2991252" cy="208823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192344" y="3861048"/>
            <a:ext cx="126911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1600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2780928"/>
            <a:ext cx="251460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5852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63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879157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467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8957" y="1287759"/>
            <a:ext cx="8115300" cy="3771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2870" y="5059659"/>
            <a:ext cx="8220075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51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48680"/>
            <a:ext cx="7859016" cy="47154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570" y="5277884"/>
            <a:ext cx="6109542" cy="1540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48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26807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2941603"/>
            <a:ext cx="2800350" cy="3924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51984" y="3212976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68125" cy="1914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3501008"/>
            <a:ext cx="4581525" cy="2914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2298030"/>
            <a:ext cx="1224136" cy="770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5661248"/>
            <a:ext cx="79208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268760"/>
            <a:ext cx="5495925" cy="3238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725144"/>
            <a:ext cx="10791825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3810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4133850"/>
            <a:ext cx="4276725" cy="2724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071664" y="4437112"/>
            <a:ext cx="648072" cy="520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289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1" r="-961" b="3807"/>
          <a:stretch/>
        </p:blipFill>
        <p:spPr>
          <a:xfrm>
            <a:off x="3791744" y="4032886"/>
            <a:ext cx="2808312" cy="280831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56240" y="3384814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2026-01-15T06:28:50Z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